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3052" autoAdjust="0"/>
  </p:normalViewPr>
  <p:slideViewPr>
    <p:cSldViewPr snapToGrid="0">
      <p:cViewPr varScale="1">
        <p:scale>
          <a:sx n="104" d="100"/>
          <a:sy n="104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5.web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1.jpe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9436" y="1042416"/>
            <a:ext cx="9144000" cy="2560319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Материально техническое обеспечение.</a:t>
            </a:r>
            <a:b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Парциальная программа «</a:t>
            </a:r>
            <a:r>
              <a:rPr lang="ru-RU" sz="4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Экознайка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b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 группе № 10 «Малышок».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3F58B-61DA-DD86-353C-E413018704A4}"/>
              </a:ext>
            </a:extLst>
          </p:cNvPr>
          <p:cNvSpPr txBox="1"/>
          <p:nvPr/>
        </p:nvSpPr>
        <p:spPr>
          <a:xfrm>
            <a:off x="4428960" y="4431624"/>
            <a:ext cx="6094476" cy="1278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Воспитатели: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Баранова Надежда Юрьевна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Кривошапкина Наталья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E6CC9-C7A7-4DCF-8707-46476375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79" y="656533"/>
            <a:ext cx="8781424" cy="3360681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</a:pPr>
            <a:r>
              <a:rPr lang="ru-RU" sz="3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Экологические игры: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дидактических игр по экологии. «Лекарственные растения», «Кто где живет?», «Чей лист?», «Загадки о животных», «Собери картинку», «Времена года», 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«Разрезные картинки  домашних животных».</a:t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года в группе проходят занятия по экологии с детьми.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678AD5-AF2F-0E28-F8EE-5E04BBDA2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78" y="3511296"/>
            <a:ext cx="2276856" cy="30358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106A90-E69F-8A65-36D4-18F64FD11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3497319"/>
            <a:ext cx="4157472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7FFF2-FB50-50D2-1006-0CD5F526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174" y="373069"/>
            <a:ext cx="9108809" cy="4317804"/>
          </a:xfrm>
        </p:spPr>
        <p:txBody>
          <a:bodyPr>
            <a:normAutofit/>
          </a:bodyPr>
          <a:lstStyle/>
          <a:p>
            <a:pPr marL="457200" algn="l"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и методики: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используется следующие программы: «Основная образовательная программа дошкольного образования».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Адаптированная основная образовательная программа работы в группах компенсирующей направленности для детей с тяжелыми нарушениями речи (ОНР) с 3 до 7 лет (на основе программы Н.В. </a:t>
            </a:r>
            <a:r>
              <a:rPr lang="ru-RU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Нищевой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«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Экознайка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A1FBE-AFEF-DAD0-B4E6-73B090C11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51" y="3296413"/>
            <a:ext cx="4624995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A7900-276E-44F4-22DD-C0DD872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22" y="2531971"/>
            <a:ext cx="2426647" cy="4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F4CC-4D55-611A-83E3-BBA7BBF5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66" y="281628"/>
            <a:ext cx="9273401" cy="3970331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рекомендации:</a:t>
            </a:r>
            <a:b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группы ухожена. Растительный покров на территории недостаточно разнообразен, но может неплохо использоваться в целях экологического образования. При подборе</a:t>
            </a:r>
            <a:b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 для озеленения следует соблюдать требования СанПиНа, не производить посадку деревьев и кустарников с ядовитыми плодами, а также колючих  кустарников. Рекомендуется расширить видовой состав культурных растений, продолжать уход за цветником.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0190C-8488-C09E-50BE-1393B4BF9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50687"/>
            <a:ext cx="4588340" cy="34018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51796B-D63A-C7FF-8493-6991AC40F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66" y="3250687"/>
            <a:ext cx="25424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152" y="1019986"/>
            <a:ext cx="6193036" cy="193307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09FE6-5BC8-77D9-2609-A10E47932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99" y="2953061"/>
            <a:ext cx="4511142" cy="33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7018" y="867314"/>
            <a:ext cx="7206760" cy="352884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Экологическая ситуация: </a:t>
            </a:r>
            <a:br>
              <a:rPr lang="ru-RU" sz="2800" dirty="0"/>
            </a:br>
            <a:r>
              <a:rPr lang="ru-RU" sz="2800" dirty="0"/>
              <a:t>Местонахождение дошкольного учреждения, характеризуется благоприятной экологической обстановкой. В непосредственной близости нет промышленных предприятий. Мы живем в умеренно увлажненной зоне с умеренно – континентальным климатом.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25ABA-2058-177D-1F8A-39ABC430E9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4" y="3923527"/>
            <a:ext cx="3807344" cy="2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50644" y="429753"/>
            <a:ext cx="6705600" cy="4626631"/>
          </a:xfrm>
        </p:spPr>
        <p:txBody>
          <a:bodyPr>
            <a:normAutofit/>
          </a:bodyPr>
          <a:lstStyle/>
          <a:p>
            <a:pPr algn="l" rtl="0"/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Зелёные массивы: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детский сад «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Теремок» расположен  в  жилом  секторе  поселка,  в  ближайшем  окружении  находятся  районная больница,   детская  поликлиника,  аптеки,  магазины, школы,  подъездные  дороги  к  жилым  домам  и  к детскому  саду.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По  периметру  ограждения  детского  учреждения  с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наружной    стороны  проходит  санитарная  зона  в виде  зелёного  газона,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и  полоса  хвойных  и  лиственных  деревьев  с  внутренней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стороны.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0B698-AA78-08C9-52A1-B9EC685C7F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24" y="2285023"/>
            <a:ext cx="3329354" cy="24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99354" y="533051"/>
            <a:ext cx="9204012" cy="34055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территории прогулочного участка:</a:t>
            </a:r>
            <a:b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участка ровная, песочница на участке с крышей и закрывается. Затененность участка в пределах нормы, что в летней период создаёт благоприятный микроклимат для прогулок. На территории площадки имеется беседка где можно укрыться от непогоды, горка для зимних катаний. Паровозик с вагончиками, дети его обожают. Домик уединения. Цветочная клумба.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1C932-A350-4B39-B0E6-9D08D855DA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4" y="4038747"/>
            <a:ext cx="3083330" cy="228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C7BF1E-06A2-D8F7-B85C-BEE61CE133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72" y="4017469"/>
            <a:ext cx="3083330" cy="228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9A911C-5D52-6A43-1468-CA4DB2C3A4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33" y="4038747"/>
            <a:ext cx="3083331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5427" y="184728"/>
            <a:ext cx="9538792" cy="447963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Растительный мир: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Схема  посадок  видового  состава  деревьев,  кустарников,  цветов  на  территории   участка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детского   сада  выполнена  с  учётом  программных  требований  по  экологическому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воспитанию  детей.  Присутствие  на  участке  различных  жизненных  форм  растений  даёт  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воспитателям  возможность   проводить  на  открытом  воздухе  разнообразные  экологические занятия. Видовой  состав  деревьев:  берёза  бородавчатая, рябина  обыкновенная, ель.   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Кустарники: сирень  обыкновенная.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Культурные  травянистые  растения  присутствуют  в  оформлении  клумб, газонов. 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На территории детского сада есть мини огород , где дети и воспитатель выращивают овощи.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Почва: На территории участка преобладает натуральный</a:t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 - песок, очень плотный. Привозится речной песок для песочниц.</a:t>
            </a:r>
            <a:b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CDA60-7FAD-C1B0-1993-CE81790566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97" y="3486027"/>
            <a:ext cx="3858233" cy="28605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6269D8-91D4-04BC-95BC-9D9EB68D0B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" y="4189575"/>
            <a:ext cx="1980438" cy="2640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E794AA-0E9D-2421-9BF8-2113B70F79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09" y="4430367"/>
            <a:ext cx="161925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FAD7A-8A7A-4527-D97B-EF3B5DD1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89" y="373607"/>
            <a:ext cx="9248686" cy="292737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здания и помещения: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природном 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уголке растут комнатные растения: традесканция, хлорофитум.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 группе существует уголок природы  с комнатными растениями в соответствии  с программными требованиями. Наиболее распространенные растения: хлорофитум, традесканция, герань, каланхоэ, </a:t>
            </a:r>
            <a:r>
              <a:rPr lang="ru-RU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сансевьерия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(щучий хвост). Знакомим детей с обитателями уголков природы, используя презентации «Наши друзья», «Как ухаживать за рыбками» и т.д. , а так же  игрушки (медведь, заяц, змея и др. ), находящиеся в «уголке леса». Создан действующий мини- огород  на окне.</a:t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D19C2D-DC80-E9CB-46F4-C054CB5F1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02" y="3349662"/>
            <a:ext cx="2351048" cy="31347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5DE9E-01C7-BFC6-333B-F7010B7F6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2" y="3349662"/>
            <a:ext cx="4123944" cy="3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ED95D-F45A-9264-3D7D-7700D396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58" y="418789"/>
            <a:ext cx="7627481" cy="3182112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и учебные материалы: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Микроскоп, лупа, зеркало, термометр, бинокль, мыло, щетки, губки, одноразовые шприцы, колбы, пищевые красители, ножницы, терка, дерево, металл, мел, магнит, пластмасса.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Емкости: пластиковые бутылки, стаканы и кружки одноразовые, воронка, лопатки, формочки.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 природные (шишки, семена, ракушки, спилы деревьев; бросовые (пробки, палочки, трубочки).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Неструктурированные материалы: песок, вода, опилки, пенопласт.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8B7772-5CFF-BAF6-D16A-D3856D01B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39" y="171900"/>
            <a:ext cx="2873884" cy="3831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C0B382-2FAC-4207-53B3-4F3832DFE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33" y="3429000"/>
            <a:ext cx="2386584" cy="3182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A5E1F8-B0A4-940C-3A51-D8163A1C0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2" y="3840481"/>
            <a:ext cx="3621024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4DBF0-00B8-5020-6D19-613C9497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18" y="290773"/>
            <a:ext cx="6804521" cy="2589587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</a:pPr>
            <a:r>
              <a:rPr lang="ru-RU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Наглядный материал по темам: «Времена года», «Овощи», «Фрукты», «Огород», «Зима. Зимующие птицы», «Птицы», «Дикие животные», «Домашние животные», «Деревья», «Грибы», «Насекомые», Ягоды», «Цветы», «Рыбы», «Гербарий».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947418-157E-5449-BF82-4E9805A5B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18" y="3131126"/>
            <a:ext cx="4210049" cy="31575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0DA41F-8197-D3E1-BD09-F3F9190AB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7" y="1585566"/>
            <a:ext cx="3274556" cy="43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52089-EE13-DF86-9B0A-3C04CDC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39" y="495932"/>
            <a:ext cx="7858827" cy="2994625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15000"/>
              </a:lnSpc>
            </a:pPr>
            <a:r>
              <a:rPr lang="ru-RU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Картотека: </a:t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книги, детские энциклопедии о растениях и животных. Раскраски с изображением животных и растений. Красная книга «Растения в красной книге нашего края».</a:t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D1EF88-3AAD-7646-A2EF-04ECEB22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03" y="3700419"/>
            <a:ext cx="3819525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143</TotalTime>
  <Words>798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Black</vt:lpstr>
      <vt:lpstr>Segoe UI Light</vt:lpstr>
      <vt:lpstr>Times New Roman</vt:lpstr>
      <vt:lpstr>Тема1</vt:lpstr>
      <vt:lpstr>Материально техническое обеспечение. Парциальная программа «Экознайка» в группе № 10 «Малышок».</vt:lpstr>
      <vt:lpstr>Экологическая ситуация:  Местонахождение дошкольного учреждения, характеризуется благоприятной экологической обстановкой. В непосредственной близости нет промышленных предприятий. Мы живем в умеренно увлажненной зоне с умеренно – континентальным климатом.</vt:lpstr>
      <vt:lpstr>Зелёные массивы:  МБДОУ детский сад «Теремок» расположен  в  жилом  секторе  поселка,  в  ближайшем  окружении  находятся  районная больница,   детская  поликлиника,  аптеки,  магазины, школы,  подъездные  дороги  к  жилым  домам  и  к детскому  саду.   По  периметру  ограждения  детского  учреждения  с   наружной    стороны  проходит  санитарная  зона  в виде  зелёного  газона,   и  полоса  хвойных  и  лиственных  деревьев  с  внутренней   стороны. </vt:lpstr>
      <vt:lpstr>Характеристика территории прогулочного участка: Территория участка ровная, песочница на участке с крышей и закрывается. Затененность участка в пределах нормы, что в летней период создаёт благоприятный микроклимат для прогулок. На территории площадки имеется беседка где можно укрыться от непогоды, горка для зимних катаний. Паровозик с вагончиками, дети его обожают. Домик уединения. Цветочная клумба.  </vt:lpstr>
      <vt:lpstr>Растительный мир: Схема  посадок  видового  состава  деревьев,  кустарников,  цветов  на  территории   участка   детского   сада  выполнена  с  учётом  программных  требований  по  экологическому   воспитанию  детей.  Присутствие  на  участке  различных  жизненных  форм  растений  даёт   воспитателям  возможность   проводить  на  открытом  воздухе  разнообразные  экологические занятия. Видовой  состав  деревьев:  берёза  бородавчатая, рябина  обыкновенная, ель.    Кустарники: сирень  обыкновенная. Культурные  травянистые  растения  присутствуют  в  оформлении  клумб, газонов.  На территории детского сада есть мини огород , где дети и воспитатель выращивают овощи.  Почва: На территории участка преобладает натуральный грунт - песок, очень плотный. Привозится речной песок для песочниц. </vt:lpstr>
      <vt:lpstr>Характеристика здания и помещения: В природном уголке растут комнатные растения: традесканция, хлорофитум. В группе существует уголок природы  с комнатными растениями в соответствии  с программными требованиями. Наиболее распространенные растения: хлорофитум, традесканция, герань, каланхоэ, сансевьерия  (щучий хвост). Знакомим детей с обитателями уголков природы, используя презентации «Наши друзья», «Как ухаживать за рыбками» и т.д. , а так же  игрушки (медведь, заяц, змея и др. ), находящиеся в «уголке леса». Создан действующий мини- огород  на окне. </vt:lpstr>
      <vt:lpstr>Оборудование и учебные материалы: Микроскоп, лупа, зеркало, термометр, бинокль, мыло, щетки, губки, одноразовые шприцы, колбы, пищевые красители, ножницы, терка, дерево, металл, мел, магнит, пластмасса. Емкости: пластиковые бутылки, стаканы и кружки одноразовые, воронка, лопатки, формочки. Материалы: природные (шишки, семена, ракушки, спилы деревьев; бросовые (пробки, палочки, трубочки). Неструктурированные материалы: песок, вода, опилки, пенопласт. </vt:lpstr>
      <vt:lpstr>Дидактические материалы: Наглядный материал по темам: «Времена года», «Овощи», «Фрукты», «Огород», «Зима. Зимующие птицы», «Птицы», «Дикие животные», «Домашние животные», «Деревья», «Грибы», «Насекомые», Ягоды», «Цветы», «Рыбы», «Гербарий». </vt:lpstr>
      <vt:lpstr>Картотека:  Познавательные книги, детские энциклопедии о растениях и животных. Раскраски с изображением животных и растений. Красная книга «Растения в красной книге нашего края». </vt:lpstr>
      <vt:lpstr>Экологические игры: Картотека дидактических игр по экологии. «Лекарственные растения», «Кто где живет?», «Чей лист?», «Загадки о животных», «Собери картинку», «Времена года»,  «Разрезные картинки  домашних животных». В течение года в группе проходят занятия по экологии с детьми. </vt:lpstr>
      <vt:lpstr>Программы и методики: В работе используется следующие программы: «Основная образовательная программа дошкольного образования». Адаптированная основная образовательная программа работы в группах компенсирующей направленности для детей с тяжелыми нарушениями речи (ОНР) с 3 до 7 лет (на основе программы Н.В. Нищевой) Парциальная программа «Экознайка».      </vt:lpstr>
      <vt:lpstr>  Выводы и рекомендации: Территория группы ухожена. Растительный покров на территории недостаточно разнообразен, но может неплохо использоваться в целях экологического образования. При подборе видов для озеленения следует соблюдать требования СанПиНа, не производить посадку деревьев и кустарников с ядовитыми плодами, а также колючих  кустарников. Рекомендуется расширить видовой состав культурных растений, продолжать уход за цветником. 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Введите сюда название презентации</dc:title>
  <dc:creator>Olga</dc:creator>
  <cp:lastModifiedBy>Olga</cp:lastModifiedBy>
  <cp:revision>3</cp:revision>
  <dcterms:created xsi:type="dcterms:W3CDTF">2023-10-25T02:05:02Z</dcterms:created>
  <dcterms:modified xsi:type="dcterms:W3CDTF">2023-10-25T11:13:51Z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